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TALK ABOUT WOUND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key points during the skin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the steps to take when a wound is present</a:t>
            </a:r>
          </a:p>
        </p:txBody>
      </p:sp>
    </p:spTree>
    <p:extLst>
      <p:ext uri="{BB962C8B-B14F-4D97-AF65-F5344CB8AC3E}">
        <p14:creationId xmlns:p14="http://schemas.microsoft.com/office/powerpoint/2010/main" val="6267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SKIN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RN must thoroughly assess the skin of all admitted patients with the focus of identifying pressure related wounds present upon admission. 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WHY?</a:t>
            </a:r>
            <a:endParaRPr lang="en-US" dirty="0"/>
          </a:p>
          <a:p>
            <a:pPr lvl="1"/>
            <a:r>
              <a:rPr lang="en-US" dirty="0"/>
              <a:t>If we don’t catch an existing wound upon admission, it is seen that </a:t>
            </a:r>
            <a:r>
              <a:rPr lang="en-US" b="1" dirty="0"/>
              <a:t>we</a:t>
            </a:r>
            <a:r>
              <a:rPr lang="en-US" dirty="0"/>
              <a:t> caused the Pressure Injury. </a:t>
            </a:r>
          </a:p>
          <a:p>
            <a:pPr lvl="1"/>
            <a:r>
              <a:rPr lang="en-US" dirty="0"/>
              <a:t>Stage III, Stage IV, and </a:t>
            </a:r>
            <a:r>
              <a:rPr lang="en-US" dirty="0" err="1"/>
              <a:t>Unstageable</a:t>
            </a:r>
            <a:r>
              <a:rPr lang="en-US" dirty="0"/>
              <a:t> Pressure Injuries that were not documented upon admission are reported as an Hospital Acquired Pressure Injury. </a:t>
            </a:r>
          </a:p>
        </p:txBody>
      </p:sp>
    </p:spTree>
    <p:extLst>
      <p:ext uri="{BB962C8B-B14F-4D97-AF65-F5344CB8AC3E}">
        <p14:creationId xmlns:p14="http://schemas.microsoft.com/office/powerpoint/2010/main" val="10925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EFFECTIVE </a:t>
            </a:r>
            <a:r>
              <a:rPr lang="en-US" dirty="0"/>
              <a:t>SKIN ASSESSMENT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you make a skin assessment </a:t>
            </a:r>
            <a:r>
              <a:rPr lang="en-US" i="1" dirty="0"/>
              <a:t>effective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Visual inspection from head to toe </a:t>
            </a:r>
          </a:p>
          <a:p>
            <a:pPr lvl="2"/>
            <a:r>
              <a:rPr lang="en-US" dirty="0"/>
              <a:t>Anterior, Posterior, Left Side, Right Side… EVERYWHERE!</a:t>
            </a:r>
          </a:p>
          <a:p>
            <a:pPr lvl="2"/>
            <a:r>
              <a:rPr lang="en-US" dirty="0"/>
              <a:t>Remove clothing</a:t>
            </a:r>
          </a:p>
          <a:p>
            <a:pPr lvl="2"/>
            <a:r>
              <a:rPr lang="en-US" dirty="0"/>
              <a:t>Spread skin folds</a:t>
            </a:r>
          </a:p>
          <a:p>
            <a:pPr lvl="2"/>
            <a:r>
              <a:rPr lang="en-US" dirty="0"/>
              <a:t>Thoroughly inspect all bony areas</a:t>
            </a:r>
          </a:p>
          <a:p>
            <a:pPr lvl="3"/>
            <a:r>
              <a:rPr lang="en-US" dirty="0"/>
              <a:t>Back of head, shoulder blades, elbows, sides of hips, coccyx, sacrum, heels, between knees, ankles</a:t>
            </a:r>
          </a:p>
        </p:txBody>
      </p:sp>
    </p:spTree>
    <p:extLst>
      <p:ext uri="{BB962C8B-B14F-4D97-AF65-F5344CB8AC3E}">
        <p14:creationId xmlns:p14="http://schemas.microsoft.com/office/powerpoint/2010/main" val="425008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BRADEN SCALE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Braden Scale Score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Upon Admission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Shift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Braden Scale Score is reflective of that </a:t>
            </a:r>
            <a:r>
              <a:rPr lang="en-US" i="1" dirty="0"/>
              <a:t>current</a:t>
            </a:r>
            <a:r>
              <a:rPr lang="en-US" dirty="0"/>
              <a:t> moment. </a:t>
            </a:r>
          </a:p>
          <a:p>
            <a:pPr lvl="1"/>
            <a:r>
              <a:rPr lang="en-US" dirty="0"/>
              <a:t>Adjust interventions, update the Plan of Care, communicate to team of changes, DOCUMENT.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b="1" i="1" dirty="0"/>
              <a:t>Lower Braden Score =  lower level of function =  higher risk for pressure injury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7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UPON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78561"/>
            <a:ext cx="8761412" cy="3416300"/>
          </a:xfrm>
        </p:spPr>
        <p:txBody>
          <a:bodyPr/>
          <a:lstStyle/>
          <a:p>
            <a:r>
              <a:rPr lang="en-US" dirty="0"/>
              <a:t>PHOTOGRAPH OF WOUND</a:t>
            </a:r>
          </a:p>
          <a:p>
            <a:pPr lvl="1"/>
            <a:r>
              <a:rPr lang="en-US" dirty="0"/>
              <a:t>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Measuring guide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Patient label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Location of wound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Your initials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2578561"/>
            <a:ext cx="4138715" cy="300601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039" y="2773101"/>
            <a:ext cx="1817082" cy="2472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51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UPON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Describe what you see</a:t>
            </a:r>
          </a:p>
          <a:p>
            <a:pPr lvl="2"/>
            <a:r>
              <a:rPr lang="en-US" dirty="0"/>
              <a:t>Location</a:t>
            </a:r>
          </a:p>
          <a:p>
            <a:pPr lvl="2"/>
            <a:r>
              <a:rPr lang="en-US" dirty="0"/>
              <a:t>Size (Length, Width, Depth) </a:t>
            </a:r>
          </a:p>
          <a:p>
            <a:pPr lvl="2"/>
            <a:r>
              <a:rPr lang="en-US" dirty="0"/>
              <a:t>Wound Bed</a:t>
            </a:r>
          </a:p>
          <a:p>
            <a:pPr lvl="2"/>
            <a:r>
              <a:rPr lang="en-US" dirty="0" err="1"/>
              <a:t>Peri</a:t>
            </a:r>
            <a:r>
              <a:rPr lang="en-US" dirty="0"/>
              <a:t>-wound</a:t>
            </a:r>
          </a:p>
          <a:p>
            <a:pPr lvl="2"/>
            <a:r>
              <a:rPr lang="en-US" dirty="0"/>
              <a:t>Drainage</a:t>
            </a:r>
          </a:p>
          <a:p>
            <a:pPr lvl="2"/>
            <a:r>
              <a:rPr lang="en-US" dirty="0"/>
              <a:t>Odor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59" y="2987786"/>
            <a:ext cx="3075709" cy="2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UPON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WOUND CARE CONSULT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200" b="1" dirty="0"/>
          </a:p>
          <a:p>
            <a:pPr marL="457200" lvl="1" indent="0">
              <a:buNone/>
            </a:pPr>
            <a:r>
              <a:rPr lang="en-US" sz="1400" b="1" dirty="0"/>
              <a:t>*** If a Wound Care Consult is not ordered, the </a:t>
            </a:r>
          </a:p>
          <a:p>
            <a:pPr marL="457200" lvl="1" indent="0">
              <a:buNone/>
            </a:pPr>
            <a:r>
              <a:rPr lang="en-US" sz="1400" b="1" dirty="0"/>
              <a:t>Wound Care Nurse will not know your patient has </a:t>
            </a:r>
          </a:p>
          <a:p>
            <a:pPr marL="457200" lvl="1" indent="0">
              <a:buNone/>
            </a:pPr>
            <a:r>
              <a:rPr lang="en-US" sz="1400" b="1" dirty="0"/>
              <a:t>a wound.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00" y="2442017"/>
            <a:ext cx="4915901" cy="38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4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86989" y="498764"/>
            <a:ext cx="8362604" cy="58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4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C6FF-FF16-ED4A-812A-C0E1B92C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86566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89</TotalTime>
  <Words>286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LET’S TALK ABOUT WOUND CARE</vt:lpstr>
      <vt:lpstr>SKIN ASSESSMENT</vt:lpstr>
      <vt:lpstr>EFFECTIVE SKIN ASSESSMENT</vt:lpstr>
      <vt:lpstr>BRADEN SCALE REVIEW </vt:lpstr>
      <vt:lpstr>STEPS UPON DISCOVERY</vt:lpstr>
      <vt:lpstr>NEXT STEP UPON DISCOVERY</vt:lpstr>
      <vt:lpstr>NEXT STEP UPON DISCOVERY</vt:lpstr>
      <vt:lpstr>PowerPoint Presentation</vt:lpstr>
      <vt:lpstr>QUESTIONS? </vt:lpstr>
    </vt:vector>
  </TitlesOfParts>
  <Company>Ardent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WOUND CARE</dc:title>
  <dc:creator>Jacqueline Harris</dc:creator>
  <cp:lastModifiedBy>Melinda LaPrade</cp:lastModifiedBy>
  <cp:revision>12</cp:revision>
  <dcterms:created xsi:type="dcterms:W3CDTF">2022-05-03T23:54:17Z</dcterms:created>
  <dcterms:modified xsi:type="dcterms:W3CDTF">2022-05-04T12:37:49Z</dcterms:modified>
</cp:coreProperties>
</file>